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Average"/>
      <p:regular r:id="rId37"/>
    </p:embeddedFont>
    <p:embeddedFont>
      <p:font typeface="Oswald"/>
      <p:regular r:id="rId38"/>
      <p:bold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72ff701cd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72ff701cd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72ff701c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72ff701c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72ff701cd_1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72ff701cd_1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510ee1a2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510ee1a2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510ee1a2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510ee1a2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10ee1a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10ee1a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510ee1a2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510ee1a2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517639a5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517639a5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517639a5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517639a5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517639a5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517639a5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72ff701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72ff701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17639a5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517639a5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ec7d00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ec7d00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65e1a7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65e1a7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465e1a7f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465e1a7f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0bfd8bc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0bfd8bc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0c722f0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0c722f0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65e1a7f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65e1a7f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0bfd8bc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0bfd8bc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bfd8bc0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bfd8bc0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0f49f43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0f49f43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72ff701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72ff701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65e1a7f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65e1a7f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510ee1a2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510ee1a2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72ff701c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72ff701c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72ff701c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72ff701c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72ff701c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72ff701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72ff701c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72ff701c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72ff701c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72ff701c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72ff701cd_1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72ff701cd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gif"/><Relationship Id="rId4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GameOfLife++</a:t>
            </a:r>
            <a:endParaRPr sz="72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23325" y="3174875"/>
            <a:ext cx="794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Dooms, Ward Gauderis, Mano Marichal, Olivier Bierbooms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 Automata</a:t>
            </a:r>
            <a:endParaRPr/>
          </a:p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1252525"/>
            <a:ext cx="18669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Cellulaire automaten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5"/>
            <a:ext cx="2721775" cy="257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113" y="1152450"/>
            <a:ext cx="2721775" cy="257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525" y="1152472"/>
            <a:ext cx="2721775" cy="257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Turing machines</a:t>
            </a:r>
            <a:endParaRPr/>
          </a:p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354" y="0"/>
            <a:ext cx="23811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474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12613" r="8942" t="0"/>
          <a:stretch/>
        </p:blipFill>
        <p:spPr>
          <a:xfrm>
            <a:off x="552450" y="454431"/>
            <a:ext cx="8039100" cy="347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Projects 2019</a:t>
            </a:r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UAntwerpen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265500" y="0"/>
            <a:ext cx="40452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Regels</a:t>
            </a:r>
            <a:endParaRPr/>
          </a:p>
        </p:txBody>
      </p:sp>
      <p:pic>
        <p:nvPicPr>
          <p:cNvPr descr="Afbeeldingsresultaat voor game of life conway" id="159" name="Google Shape;159;p27"/>
          <p:cNvPicPr preferRelativeResize="0"/>
          <p:nvPr/>
        </p:nvPicPr>
        <p:blipFill rotWithShape="1">
          <a:blip r:embed="rId3">
            <a:alphaModFix/>
          </a:blip>
          <a:srcRect b="-996" l="2512" r="-1034" t="1305"/>
          <a:stretch/>
        </p:blipFill>
        <p:spPr>
          <a:xfrm>
            <a:off x="5133975" y="86038"/>
            <a:ext cx="3609975" cy="49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4566" l="18675" r="23895" t="2626"/>
          <a:stretch/>
        </p:blipFill>
        <p:spPr>
          <a:xfrm>
            <a:off x="0" y="987300"/>
            <a:ext cx="4572000" cy="415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647700"/>
            <a:ext cx="3848100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647700"/>
            <a:ext cx="38481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265500" y="3507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Gebruiksvriendelijk</a:t>
            </a:r>
            <a:endParaRPr/>
          </a:p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Zelf gemakkelijk en intuïtief simulaties creëren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200" y="1435913"/>
            <a:ext cx="3096598" cy="227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265500" y="293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Flexibele regels</a:t>
            </a:r>
            <a:endParaRPr/>
          </a:p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Geven controle en vrijheid aan de gebruiker</a:t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4803175" y="1036150"/>
            <a:ext cx="4226100" cy="30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States:	levend    	#rood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 	</a:t>
            </a: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dood    	#zwart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   	zombie    	#groen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Transities: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levend-&gt;dood 	indien #levend &lt; 2 || #levend &gt; 6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levend-&gt;zombie 	indien #zombie &gt; 3 &amp;&amp; #levend &lt; 5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levend-&gt;levend 	indien #levend &gt; 1 &amp;&amp; #levend &lt; 7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zombie-&gt;zombie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dood-&gt;zombie 	indien #dood == 0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dood-&gt;dood 		indien #dood != 0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dood-&gt; levend 	indien #levend &gt; 1 &amp;&amp; #levend &lt; 7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Geavanceerde simulaties</a:t>
            </a:r>
            <a:endParaRPr/>
          </a:p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inlezen uit json (DFA-NFA-eNFA-PDA-TM-SFA)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900" y="783325"/>
            <a:ext cx="3576850" cy="35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ALGEMEEN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12613" r="8942" t="0"/>
          <a:stretch/>
        </p:blipFill>
        <p:spPr>
          <a:xfrm>
            <a:off x="450800" y="1124369"/>
            <a:ext cx="8039100" cy="347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en output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 van regels ingeven via GUI (automatisch)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Inlezen vanuit json (manueel)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Grafische representatie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 bekomen automaten in dot en json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Een kijkje achter de ADT-muur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27" y="1017725"/>
            <a:ext cx="6683550" cy="37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265500" y="557850"/>
            <a:ext cx="4045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Cellulaire automaat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975" y="1724525"/>
            <a:ext cx="1883850" cy="18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/>
        </p:nvSpPr>
        <p:spPr>
          <a:xfrm>
            <a:off x="6208175" y="2048875"/>
            <a:ext cx="11214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0     1    1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1           1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0    0    0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5946425" y="3929375"/>
            <a:ext cx="16449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Input = “01110001”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270225" y="225725"/>
            <a:ext cx="4045200" cy="10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FSM</a:t>
            </a:r>
            <a:endParaRPr/>
          </a:p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270225" y="1847900"/>
            <a:ext cx="40452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fewer than 2 live neighbours dies, as if by underpopulation.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2 or 3 live neighbours lives on to the next generation.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more than 3 live neighbours dies, as if by overpopulation.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dead cell with exactly 3 live neighbours becomes a live cell, as if by reproduction.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425" y="1276350"/>
            <a:ext cx="13811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270225" y="225725"/>
            <a:ext cx="4045200" cy="10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FSM</a:t>
            </a:r>
            <a:endParaRPr/>
          </a:p>
        </p:txBody>
      </p:sp>
      <p:sp>
        <p:nvSpPr>
          <p:cNvPr id="220" name="Google Shape;220;p36"/>
          <p:cNvSpPr txBox="1"/>
          <p:nvPr>
            <p:ph idx="1" type="subTitle"/>
          </p:nvPr>
        </p:nvSpPr>
        <p:spPr>
          <a:xfrm>
            <a:off x="270225" y="1847900"/>
            <a:ext cx="40452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fewer than 2 live neighbours dies, as if by underpopulation.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2 or 3 live neighbours lives on to the next generation.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live cell with more than 3 live neighbours dies, as if by overpopulation.</a:t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Char char="➢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dead cell with exactly 3 live neighbours becomes a live cell, as if by reproduction.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900" y="152400"/>
            <a:ext cx="134366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900" y="152400"/>
            <a:ext cx="13649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265500" y="2814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Voorbeeld</a:t>
            </a:r>
            <a:endParaRPr/>
          </a:p>
        </p:txBody>
      </p:sp>
      <p:sp>
        <p:nvSpPr>
          <p:cNvPr id="228" name="Google Shape;228;p3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723900"/>
            <a:ext cx="19050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265500" y="260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Uitbreidingen</a:t>
            </a:r>
            <a:endParaRPr/>
          </a:p>
        </p:txBody>
      </p:sp>
      <p:sp>
        <p:nvSpPr>
          <p:cNvPr id="235" name="Google Shape;235;p3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Pushdown automaten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 txBox="1"/>
          <p:nvPr>
            <p:ph idx="2" type="body"/>
          </p:nvPr>
        </p:nvSpPr>
        <p:spPr>
          <a:xfrm>
            <a:off x="4939500" y="724200"/>
            <a:ext cx="3837000" cy="16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Houdt zijn stack bij tussen fases</a:t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2490747"/>
            <a:ext cx="3739799" cy="19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265500" y="260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Uitbreidingen</a:t>
            </a:r>
            <a:endParaRPr/>
          </a:p>
        </p:txBody>
      </p:sp>
      <p:sp>
        <p:nvSpPr>
          <p:cNvPr id="243" name="Google Shape;243;p3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Turing machines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100" y="1343700"/>
            <a:ext cx="3134835" cy="24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265500" y="260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Uitbreidingen</a:t>
            </a:r>
            <a:endParaRPr/>
          </a:p>
        </p:txBody>
      </p:sp>
      <p:sp>
        <p:nvSpPr>
          <p:cNvPr id="250" name="Google Shape;250;p4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Stochastische automaten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525" y="1576388"/>
            <a:ext cx="321945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265500" y="3005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Alternatief</a:t>
            </a:r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4691"/>
            <a:ext cx="4572000" cy="217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455250" y="1864875"/>
            <a:ext cx="2894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MANUEEL DFA/NFA/eNFA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/PDA/TM INGEVEN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31800" y="68925"/>
            <a:ext cx="16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Turing Machines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943750" y="118125"/>
            <a:ext cx="298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(Deterministic) Pushdown Automata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154200" y="0"/>
            <a:ext cx="298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700" y="543225"/>
            <a:ext cx="3627290" cy="46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" y="386513"/>
            <a:ext cx="2190131" cy="47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265500" y="2438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Minimalisatie</a:t>
            </a:r>
            <a:endParaRPr/>
          </a:p>
        </p:txBody>
      </p:sp>
      <p:sp>
        <p:nvSpPr>
          <p:cNvPr id="263" name="Google Shape;263;p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TFA++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950" y="1385463"/>
            <a:ext cx="2989450" cy="23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Fase 1: algoritmes en structuren </a:t>
            </a:r>
            <a:r>
              <a:rPr lang="en" sz="2100"/>
              <a:t>ontwikkelen of uitbreiden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Fase 2: samenvoegen tot één systeem met flexibele API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Fase 3: gebruiksvriendelijke representatie en GUI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SIMULATIE PER STAP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425" y="1401325"/>
            <a:ext cx="2952249" cy="27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825" y="1399425"/>
            <a:ext cx="2952250" cy="27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" y="1414500"/>
            <a:ext cx="2945326" cy="27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Convertie en minimalisatie DFA/NFA/eNFA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75" y="1320650"/>
            <a:ext cx="7272250" cy="3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Manueel FSM overgangen definiëren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43434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;EXAMPLE INI INPUT</a:t>
            </a:r>
            <a:endParaRPr sz="1000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[ General ]</a:t>
            </a:r>
            <a:endParaRPr sz="100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mode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=manual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=200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=200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="./input/layout_example.csv"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inputs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=(0, 0), (0, -1), (0, -2), (-1, 0), (1 ,0), (0, 1), (0, 2)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[ States ]</a:t>
            </a:r>
            <a:endParaRPr sz="100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=4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state1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=alive,   #ffffff,	./input/enfa.json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state2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=dead,    black,  	./input/pda.json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state3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=zombie,  random, 	./input/tm.json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state4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=temp,    epsilon,      ./input/dfa.json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[ Transitions ]</a:t>
            </a:r>
            <a:endParaRPr sz="100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alive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=alive,    temp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dead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=dead,      zombie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zombie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=zombie,  dead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temp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=zombie,    dead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FSM of DFA++ per cel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679475"/>
            <a:ext cx="8520600" cy="2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DFA:	</a:t>
            </a:r>
            <a:r>
              <a:rPr lang="en"/>
              <a:t>D = (Q, Σ, δ, q0, F)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DFA++:	D = (Q, </a:t>
            </a:r>
            <a:r>
              <a:rPr lang="en"/>
              <a:t>Σ, δ, q0, </a:t>
            </a:r>
            <a:r>
              <a:rPr lang="en" u="sng">
                <a:solidFill>
                  <a:schemeClr val="dk1"/>
                </a:solidFill>
              </a:rPr>
              <a:t>Ω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Met Ω de verzameling van ‘soorten’ states {A, B, …, F, ...}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Ω is dus een partitie van Q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TFA++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533475"/>
            <a:ext cx="8520600" cy="26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TFA: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BG:		∀ p ∈ F, q ∉ F : p !≡ 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Inductie: 	∃ a ∈ Σ : δ(p, a) !≡ δ(q, a) ⇒ p !≡ q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TFA++: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BG:		∀ p ∈ F, q ∉ F : p !≡ q </a:t>
            </a:r>
            <a:r>
              <a:rPr lang="en" u="sng">
                <a:solidFill>
                  <a:schemeClr val="dk1"/>
                </a:solidFill>
              </a:rPr>
              <a:t>met F ∈ Ω</a:t>
            </a:r>
            <a:endParaRPr u="sng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Inductie: 	∃ a ∈ Σ : δ(p, a) !≡ δ(q, a) ⇒ p !≡ q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DPDA’s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203" y="0"/>
            <a:ext cx="40555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